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78"/>
  </p:notesMasterIdLst>
  <p:sldIdLst>
    <p:sldId id="256" r:id="rId4"/>
    <p:sldId id="258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92" r:id="rId21"/>
    <p:sldId id="290" r:id="rId22"/>
    <p:sldId id="296" r:id="rId23"/>
    <p:sldId id="294" r:id="rId24"/>
    <p:sldId id="297" r:id="rId25"/>
    <p:sldId id="298" r:id="rId26"/>
    <p:sldId id="264" r:id="rId27"/>
    <p:sldId id="265" r:id="rId28"/>
    <p:sldId id="266" r:id="rId29"/>
    <p:sldId id="267" r:id="rId30"/>
    <p:sldId id="339" r:id="rId31"/>
    <p:sldId id="268" r:id="rId32"/>
    <p:sldId id="270" r:id="rId33"/>
    <p:sldId id="299" r:id="rId34"/>
    <p:sldId id="269" r:id="rId35"/>
    <p:sldId id="271" r:id="rId36"/>
    <p:sldId id="261" r:id="rId37"/>
    <p:sldId id="262" r:id="rId38"/>
    <p:sldId id="315" r:id="rId39"/>
    <p:sldId id="325" r:id="rId40"/>
    <p:sldId id="316" r:id="rId41"/>
    <p:sldId id="317" r:id="rId42"/>
    <p:sldId id="318" r:id="rId43"/>
    <p:sldId id="319" r:id="rId44"/>
    <p:sldId id="320" r:id="rId45"/>
    <p:sldId id="321" r:id="rId46"/>
    <p:sldId id="323" r:id="rId47"/>
    <p:sldId id="324" r:id="rId48"/>
    <p:sldId id="310" r:id="rId49"/>
    <p:sldId id="309" r:id="rId50"/>
    <p:sldId id="313" r:id="rId51"/>
    <p:sldId id="311" r:id="rId52"/>
    <p:sldId id="312" r:id="rId53"/>
    <p:sldId id="314" r:id="rId54"/>
    <p:sldId id="257" r:id="rId55"/>
    <p:sldId id="300" r:id="rId56"/>
    <p:sldId id="301" r:id="rId57"/>
    <p:sldId id="308" r:id="rId58"/>
    <p:sldId id="303" r:id="rId59"/>
    <p:sldId id="340" r:id="rId60"/>
    <p:sldId id="305" r:id="rId61"/>
    <p:sldId id="304" r:id="rId62"/>
    <p:sldId id="30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41" r:id="rId71"/>
    <p:sldId id="337" r:id="rId72"/>
    <p:sldId id="338" r:id="rId73"/>
    <p:sldId id="333" r:id="rId74"/>
    <p:sldId id="334" r:id="rId75"/>
    <p:sldId id="335" r:id="rId76"/>
    <p:sldId id="336" r:id="rId77"/>
  </p:sldIdLst>
  <p:sldSz cx="12192000" cy="6858000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libri Light" panose="020F0302020204030204" pitchFamily="34" charset="0"/>
      <p:regular r:id="rId83"/>
      <p:italic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Lucida Sans Unicode" panose="020B0602030504020204" pitchFamily="34" charset="0"/>
      <p:regular r:id="rId89"/>
    </p:embeddedFont>
    <p:embeddedFont>
      <p:font typeface="Panton" panose="00000500000000000000" pitchFamily="50" charset="0"/>
      <p:regular r:id="rId90"/>
    </p:embeddedFont>
    <p:embeddedFont>
      <p:font typeface="Segoe UI" panose="020B0502040204020203" pitchFamily="3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5AF77-31CE-432C-8AD3-6368A1FAB41C}" v="1316" dt="2019-03-01T04:10:29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font" Target="fonts/font15.fntdata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B763CD6-CD86-4E13-84AC-252C0C81B48F}"/>
    <pc:docChg chg="undo redo custSel addSld delSld modSld sldOrd addMainMaster delMainMaster">
      <pc:chgData name="william a" userId="c66c7249b60d4ab2" providerId="LiveId" clId="{EB763CD6-CD86-4E13-84AC-252C0C81B48F}" dt="2019-03-01T04:10:29.965" v="1310" actId="20577"/>
      <pc:docMkLst>
        <pc:docMk/>
      </pc:docMkLst>
      <pc:sldChg chg="modSp">
        <pc:chgData name="william a" userId="c66c7249b60d4ab2" providerId="LiveId" clId="{EB763CD6-CD86-4E13-84AC-252C0C81B48F}" dt="2019-03-01T03:30:39.221" v="511" actId="20577"/>
        <pc:sldMkLst>
          <pc:docMk/>
          <pc:sldMk cId="3359633195" sldId="261"/>
        </pc:sldMkLst>
        <pc:spChg chg="mod">
          <ac:chgData name="william a" userId="c66c7249b60d4ab2" providerId="LiveId" clId="{EB763CD6-CD86-4E13-84AC-252C0C81B48F}" dt="2019-03-01T03:30:39.221" v="511" actId="20577"/>
          <ac:spMkLst>
            <pc:docMk/>
            <pc:sldMk cId="3359633195" sldId="261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30:54.036" v="516" actId="20577"/>
        <pc:sldMkLst>
          <pc:docMk/>
          <pc:sldMk cId="3083089769" sldId="262"/>
        </pc:sldMkLst>
        <pc:spChg chg="mod">
          <ac:chgData name="william a" userId="c66c7249b60d4ab2" providerId="LiveId" clId="{EB763CD6-CD86-4E13-84AC-252C0C81B48F}" dt="2019-03-01T03:30:54.036" v="516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 del ord">
        <pc:chgData name="william a" userId="c66c7249b60d4ab2" providerId="LiveId" clId="{EB763CD6-CD86-4E13-84AC-252C0C81B48F}" dt="2019-03-01T03:57:59.826" v="1122" actId="2696"/>
        <pc:sldMkLst>
          <pc:docMk/>
          <pc:sldMk cId="4221426791" sldId="263"/>
        </pc:sldMkLst>
        <pc:spChg chg="mod">
          <ac:chgData name="william a" userId="c66c7249b60d4ab2" providerId="LiveId" clId="{EB763CD6-CD86-4E13-84AC-252C0C81B48F}" dt="2019-03-01T03:45:23.135" v="588"/>
          <ac:spMkLst>
            <pc:docMk/>
            <pc:sldMk cId="4221426791" sldId="263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18:18.691" v="277" actId="20577"/>
        <pc:sldMkLst>
          <pc:docMk/>
          <pc:sldMk cId="3914370379" sldId="266"/>
        </pc:sldMkLst>
        <pc:spChg chg="mod">
          <ac:chgData name="william a" userId="c66c7249b60d4ab2" providerId="LiveId" clId="{EB763CD6-CD86-4E13-84AC-252C0C81B48F}" dt="2019-03-01T03:18:18.691" v="277" actId="20577"/>
          <ac:spMkLst>
            <pc:docMk/>
            <pc:sldMk cId="3914370379" sldId="266"/>
            <ac:spMk id="5" creationId="{FD43CC9E-2272-4342-89E7-EFDDBCE427C6}"/>
          </ac:spMkLst>
        </pc:spChg>
      </pc:sldChg>
      <pc:sldChg chg="modSp modAnim">
        <pc:chgData name="william a" userId="c66c7249b60d4ab2" providerId="LiveId" clId="{EB763CD6-CD86-4E13-84AC-252C0C81B48F}" dt="2019-03-01T03:21:55.909" v="505" actId="20577"/>
        <pc:sldMkLst>
          <pc:docMk/>
          <pc:sldMk cId="117297808" sldId="269"/>
        </pc:sldMkLst>
        <pc:spChg chg="mod">
          <ac:chgData name="william a" userId="c66c7249b60d4ab2" providerId="LiveId" clId="{EB763CD6-CD86-4E13-84AC-252C0C81B48F}" dt="2019-03-01T03:21:55.909" v="505" actId="20577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9:32.320" v="367" actId="403"/>
        <pc:sldMkLst>
          <pc:docMk/>
          <pc:sldMk cId="1037633287" sldId="270"/>
        </pc:sldMkLst>
        <pc:spChg chg="mod">
          <ac:chgData name="william a" userId="c66c7249b60d4ab2" providerId="LiveId" clId="{EB763CD6-CD86-4E13-84AC-252C0C81B48F}" dt="2019-03-01T03:19:32.320" v="367" actId="403"/>
          <ac:spMkLst>
            <pc:docMk/>
            <pc:sldMk cId="1037633287" sldId="270"/>
            <ac:spMk id="5" creationId="{FD43CC9E-2272-4342-89E7-EFDDBCE427C6}"/>
          </ac:spMkLst>
        </pc:spChg>
      </pc:sldChg>
      <pc:sldChg chg="del">
        <pc:chgData name="william a" userId="c66c7249b60d4ab2" providerId="LiveId" clId="{EB763CD6-CD86-4E13-84AC-252C0C81B48F}" dt="2019-03-01T02:48:59.191" v="0" actId="2696"/>
        <pc:sldMkLst>
          <pc:docMk/>
          <pc:sldMk cId="3866152781" sldId="272"/>
        </pc:sldMkLst>
      </pc:sldChg>
      <pc:sldChg chg="modSp">
        <pc:chgData name="william a" userId="c66c7249b60d4ab2" providerId="LiveId" clId="{EB763CD6-CD86-4E13-84AC-252C0C81B48F}" dt="2019-03-01T03:12:10.709" v="88" actId="403"/>
        <pc:sldMkLst>
          <pc:docMk/>
          <pc:sldMk cId="1564415766" sldId="273"/>
        </pc:sldMkLst>
        <pc:spChg chg="mod">
          <ac:chgData name="william a" userId="c66c7249b60d4ab2" providerId="LiveId" clId="{EB763CD6-CD86-4E13-84AC-252C0C81B48F}" dt="2019-03-01T03:12:10.709" v="88" actId="403"/>
          <ac:spMkLst>
            <pc:docMk/>
            <pc:sldMk cId="1564415766" sldId="273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2:24.330" v="91" actId="1076"/>
        <pc:sldMkLst>
          <pc:docMk/>
          <pc:sldMk cId="570657221" sldId="275"/>
        </pc:sldMkLst>
        <pc:spChg chg="mod">
          <ac:chgData name="william a" userId="c66c7249b60d4ab2" providerId="LiveId" clId="{EB763CD6-CD86-4E13-84AC-252C0C81B48F}" dt="2019-03-01T03:12:24.330" v="91" actId="1076"/>
          <ac:spMkLst>
            <pc:docMk/>
            <pc:sldMk cId="570657221" sldId="275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1:56.882" v="85" actId="14100"/>
        <pc:sldMkLst>
          <pc:docMk/>
          <pc:sldMk cId="3732789700" sldId="276"/>
        </pc:sldMkLst>
        <pc:picChg chg="mod">
          <ac:chgData name="william a" userId="c66c7249b60d4ab2" providerId="LiveId" clId="{EB763CD6-CD86-4E13-84AC-252C0C81B48F}" dt="2019-03-01T03:11:56.882" v="85" actId="14100"/>
          <ac:picMkLst>
            <pc:docMk/>
            <pc:sldMk cId="3732789700" sldId="276"/>
            <ac:picMk id="2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37.033" v="93" actId="14100"/>
        <pc:sldMkLst>
          <pc:docMk/>
          <pc:sldMk cId="779263537" sldId="277"/>
        </pc:sldMkLst>
        <pc:spChg chg="mod">
          <ac:chgData name="william a" userId="c66c7249b60d4ab2" providerId="LiveId" clId="{EB763CD6-CD86-4E13-84AC-252C0C81B48F}" dt="2019-03-01T03:12:37.033" v="93" actId="14100"/>
          <ac:spMkLst>
            <pc:docMk/>
            <pc:sldMk cId="779263537" sldId="277"/>
            <ac:spMk id="9221" creationId="{00000000-0000-0000-0000-000000000000}"/>
          </ac:spMkLst>
        </pc:spChg>
      </pc:sldChg>
      <pc:sldChg chg="delSp modSp delAnim modAnim">
        <pc:chgData name="william a" userId="c66c7249b60d4ab2" providerId="LiveId" clId="{EB763CD6-CD86-4E13-84AC-252C0C81B48F}" dt="2019-03-01T03:11:51.065" v="83"/>
        <pc:sldMkLst>
          <pc:docMk/>
          <pc:sldMk cId="3048134298" sldId="278"/>
        </pc:sldMkLst>
        <pc:picChg chg="mod">
          <ac:chgData name="william a" userId="c66c7249b60d4ab2" providerId="LiveId" clId="{EB763CD6-CD86-4E13-84AC-252C0C81B48F}" dt="2019-03-01T03:11:41.235" v="82" actId="14100"/>
          <ac:picMkLst>
            <pc:docMk/>
            <pc:sldMk cId="3048134298" sldId="278"/>
            <ac:picMk id="1030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1:36.811" v="81" actId="1076"/>
          <ac:picMkLst>
            <pc:docMk/>
            <pc:sldMk cId="3048134298" sldId="278"/>
            <ac:picMk id="1032" creationId="{00000000-0000-0000-0000-000000000000}"/>
          </ac:picMkLst>
        </pc:picChg>
        <pc:picChg chg="del">
          <ac:chgData name="william a" userId="c66c7249b60d4ab2" providerId="LiveId" clId="{EB763CD6-CD86-4E13-84AC-252C0C81B48F}" dt="2019-03-01T03:11:34.682" v="80" actId="478"/>
          <ac:picMkLst>
            <pc:docMk/>
            <pc:sldMk cId="3048134298" sldId="278"/>
            <ac:picMk id="1034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55.619" v="95" actId="14100"/>
        <pc:sldMkLst>
          <pc:docMk/>
          <pc:sldMk cId="2508461200" sldId="279"/>
        </pc:sldMkLst>
        <pc:spChg chg="mod">
          <ac:chgData name="william a" userId="c66c7249b60d4ab2" providerId="LiveId" clId="{EB763CD6-CD86-4E13-84AC-252C0C81B48F}" dt="2019-03-01T03:12:55.619" v="95" actId="14100"/>
          <ac:spMkLst>
            <pc:docMk/>
            <pc:sldMk cId="2508461200" sldId="279"/>
            <ac:spMk id="9221" creationId="{00000000-0000-0000-0000-000000000000}"/>
          </ac:spMkLst>
        </pc:spChg>
      </pc:sldChg>
      <pc:sldChg chg="delSp modSp modAnim">
        <pc:chgData name="william a" userId="c66c7249b60d4ab2" providerId="LiveId" clId="{EB763CD6-CD86-4E13-84AC-252C0C81B48F}" dt="2019-03-01T03:14:06.164" v="104" actId="1076"/>
        <pc:sldMkLst>
          <pc:docMk/>
          <pc:sldMk cId="1969649458" sldId="280"/>
        </pc:sldMkLst>
        <pc:picChg chg="mod">
          <ac:chgData name="william a" userId="c66c7249b60d4ab2" providerId="LiveId" clId="{EB763CD6-CD86-4E13-84AC-252C0C81B48F}" dt="2019-03-01T03:14:06.164" v="104" actId="1076"/>
          <ac:picMkLst>
            <pc:docMk/>
            <pc:sldMk cId="1969649458" sldId="280"/>
            <ac:picMk id="2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4:02.734" v="103" actId="1076"/>
          <ac:picMkLst>
            <pc:docMk/>
            <pc:sldMk cId="1969649458" sldId="280"/>
            <ac:picMk id="3074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37.223" v="22"/>
          <ac:picMkLst>
            <pc:docMk/>
            <pc:sldMk cId="1969649458" sldId="280"/>
            <ac:picMk id="3076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3:04.744" v="97" actId="14100"/>
        <pc:sldMkLst>
          <pc:docMk/>
          <pc:sldMk cId="171788545" sldId="281"/>
        </pc:sldMkLst>
        <pc:spChg chg="mod">
          <ac:chgData name="william a" userId="c66c7249b60d4ab2" providerId="LiveId" clId="{EB763CD6-CD86-4E13-84AC-252C0C81B48F}" dt="2019-03-01T03:13:04.744" v="97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delSp modSp delAnim">
        <pc:chgData name="william a" userId="c66c7249b60d4ab2" providerId="LiveId" clId="{EB763CD6-CD86-4E13-84AC-252C0C81B48F}" dt="2019-03-01T03:13:46.631" v="98" actId="14100"/>
        <pc:sldMkLst>
          <pc:docMk/>
          <pc:sldMk cId="142766730" sldId="282"/>
        </pc:sldMkLst>
        <pc:picChg chg="mod">
          <ac:chgData name="william a" userId="c66c7249b60d4ab2" providerId="LiveId" clId="{EB763CD6-CD86-4E13-84AC-252C0C81B48F}" dt="2019-03-01T03:13:46.631" v="98" actId="14100"/>
          <ac:picMkLst>
            <pc:docMk/>
            <pc:sldMk cId="142766730" sldId="282"/>
            <ac:picMk id="205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4:02.253" v="21" actId="478"/>
          <ac:picMkLst>
            <pc:docMk/>
            <pc:sldMk cId="142766730" sldId="282"/>
            <ac:picMk id="2052" creationId="{00000000-0000-0000-0000-000000000000}"/>
          </ac:picMkLst>
        </pc:picChg>
      </pc:sldChg>
      <pc:sldChg chg="addSp delSp modSp del delAnim modAnim">
        <pc:chgData name="william a" userId="c66c7249b60d4ab2" providerId="LiveId" clId="{EB763CD6-CD86-4E13-84AC-252C0C81B48F}" dt="2019-03-01T02:55:55.970" v="29" actId="2696"/>
        <pc:sldMkLst>
          <pc:docMk/>
          <pc:sldMk cId="2833011020" sldId="284"/>
        </pc:sldMkLst>
        <pc:picChg chg="add mod">
          <ac:chgData name="william a" userId="c66c7249b60d4ab2" providerId="LiveId" clId="{EB763CD6-CD86-4E13-84AC-252C0C81B48F}" dt="2019-03-01T02:55:53.722" v="28" actId="14100"/>
          <ac:picMkLst>
            <pc:docMk/>
            <pc:sldMk cId="2833011020" sldId="284"/>
            <ac:picMk id="8" creationId="{7FB21687-EAF3-428D-85A8-DCD4C5F381EA}"/>
          </ac:picMkLst>
        </pc:picChg>
        <pc:picChg chg="del">
          <ac:chgData name="william a" userId="c66c7249b60d4ab2" providerId="LiveId" clId="{EB763CD6-CD86-4E13-84AC-252C0C81B48F}" dt="2019-03-01T02:55:50.604" v="26" actId="478"/>
          <ac:picMkLst>
            <pc:docMk/>
            <pc:sldMk cId="2833011020" sldId="284"/>
            <ac:picMk id="1026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4.021" v="23" actId="478"/>
          <ac:picMkLst>
            <pc:docMk/>
            <pc:sldMk cId="2833011020" sldId="284"/>
            <ac:picMk id="1028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5.717" v="24" actId="478"/>
          <ac:picMkLst>
            <pc:docMk/>
            <pc:sldMk cId="2833011020" sldId="284"/>
            <ac:picMk id="103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7.463" v="25" actId="478"/>
          <ac:picMkLst>
            <pc:docMk/>
            <pc:sldMk cId="2833011020" sldId="284"/>
            <ac:picMk id="1032" creationId="{00000000-0000-0000-0000-000000000000}"/>
          </ac:picMkLst>
        </pc:picChg>
      </pc:sldChg>
      <pc:sldChg chg="delSp modSp delAnim">
        <pc:chgData name="william a" userId="c66c7249b60d4ab2" providerId="LiveId" clId="{EB763CD6-CD86-4E13-84AC-252C0C81B48F}" dt="2019-03-01T02:56:56.377" v="31" actId="14100"/>
        <pc:sldMkLst>
          <pc:docMk/>
          <pc:sldMk cId="1854932893" sldId="286"/>
        </pc:sldMkLst>
        <pc:picChg chg="mod">
          <ac:chgData name="william a" userId="c66c7249b60d4ab2" providerId="LiveId" clId="{EB763CD6-CD86-4E13-84AC-252C0C81B48F}" dt="2019-03-01T02:56:56.377" v="31" actId="14100"/>
          <ac:picMkLst>
            <pc:docMk/>
            <pc:sldMk cId="1854932893" sldId="286"/>
            <ac:picMk id="5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6:52.734" v="30" actId="478"/>
          <ac:picMkLst>
            <pc:docMk/>
            <pc:sldMk cId="1854932893" sldId="286"/>
            <ac:picMk id="6" creationId="{124DEE8D-1584-4B2B-BE4A-6A7250D2B6AB}"/>
          </ac:picMkLst>
        </pc:picChg>
      </pc:sldChg>
      <pc:sldChg chg="modSp">
        <pc:chgData name="william a" userId="c66c7249b60d4ab2" providerId="LiveId" clId="{EB763CD6-CD86-4E13-84AC-252C0C81B48F}" dt="2019-03-01T03:14:45.797" v="108" actId="14100"/>
        <pc:sldMkLst>
          <pc:docMk/>
          <pc:sldMk cId="2980554692" sldId="287"/>
        </pc:sldMkLst>
        <pc:spChg chg="mod">
          <ac:chgData name="william a" userId="c66c7249b60d4ab2" providerId="LiveId" clId="{EB763CD6-CD86-4E13-84AC-252C0C81B48F}" dt="2019-03-01T03:14:45.797" v="108" actId="14100"/>
          <ac:spMkLst>
            <pc:docMk/>
            <pc:sldMk cId="2980554692" sldId="287"/>
            <ac:spMk id="9221" creationId="{00000000-0000-0000-0000-000000000000}"/>
          </ac:spMkLst>
        </pc:spChg>
      </pc:sldChg>
      <pc:sldChg chg="del">
        <pc:chgData name="william a" userId="c66c7249b60d4ab2" providerId="LiveId" clId="{EB763CD6-CD86-4E13-84AC-252C0C81B48F}" dt="2019-03-01T02:57:09.945" v="32" actId="2696"/>
        <pc:sldMkLst>
          <pc:docMk/>
          <pc:sldMk cId="1239998545" sldId="288"/>
        </pc:sldMkLst>
      </pc:sldChg>
      <pc:sldChg chg="modSp">
        <pc:chgData name="william a" userId="c66c7249b60d4ab2" providerId="LiveId" clId="{EB763CD6-CD86-4E13-84AC-252C0C81B48F}" dt="2019-03-01T03:16:16.131" v="201" actId="255"/>
        <pc:sldMkLst>
          <pc:docMk/>
          <pc:sldMk cId="2034104899" sldId="290"/>
        </pc:sldMkLst>
        <pc:spChg chg="mod">
          <ac:chgData name="william a" userId="c66c7249b60d4ab2" providerId="LiveId" clId="{EB763CD6-CD86-4E13-84AC-252C0C81B48F}" dt="2019-03-01T03:16:16.131" v="201" actId="255"/>
          <ac:spMkLst>
            <pc:docMk/>
            <pc:sldMk cId="2034104899" sldId="290"/>
            <ac:spMk id="6" creationId="{00000000-0000-0000-0000-000000000000}"/>
          </ac:spMkLst>
        </pc:spChg>
      </pc:sldChg>
      <pc:sldChg chg="addSp delSp del delAnim">
        <pc:chgData name="william a" userId="c66c7249b60d4ab2" providerId="LiveId" clId="{EB763CD6-CD86-4E13-84AC-252C0C81B48F}" dt="2019-03-01T03:04:26.301" v="36" actId="2696"/>
        <pc:sldMkLst>
          <pc:docMk/>
          <pc:sldMk cId="3313284038" sldId="291"/>
        </pc:sldMkLst>
        <pc:picChg chg="add del">
          <ac:chgData name="william a" userId="c66c7249b60d4ab2" providerId="LiveId" clId="{EB763CD6-CD86-4E13-84AC-252C0C81B48F}" dt="2019-03-01T03:01:12.026" v="35" actId="478"/>
          <ac:picMkLst>
            <pc:docMk/>
            <pc:sldMk cId="3313284038" sldId="291"/>
            <ac:picMk id="2" creationId="{5A3E9558-A40E-41B4-9D3D-013E4421C137}"/>
          </ac:picMkLst>
        </pc:picChg>
        <pc:picChg chg="del">
          <ac:chgData name="william a" userId="c66c7249b60d4ab2" providerId="LiveId" clId="{EB763CD6-CD86-4E13-84AC-252C0C81B48F}" dt="2019-03-01T03:00:46.997" v="34" actId="478"/>
          <ac:picMkLst>
            <pc:docMk/>
            <pc:sldMk cId="3313284038" sldId="291"/>
            <ac:picMk id="10" creationId="{8903F07C-BDAF-4902-9C46-974CA91E13C6}"/>
          </ac:picMkLst>
        </pc:picChg>
      </pc:sldChg>
      <pc:sldChg chg="modSp modAnim">
        <pc:chgData name="william a" userId="c66c7249b60d4ab2" providerId="LiveId" clId="{EB763CD6-CD86-4E13-84AC-252C0C81B48F}" dt="2019-03-01T03:16:03.292" v="198" actId="403"/>
        <pc:sldMkLst>
          <pc:docMk/>
          <pc:sldMk cId="2181552393" sldId="292"/>
        </pc:sldMkLst>
        <pc:spChg chg="mod">
          <ac:chgData name="william a" userId="c66c7249b60d4ab2" providerId="LiveId" clId="{EB763CD6-CD86-4E13-84AC-252C0C81B48F}" dt="2019-03-01T03:16:03.292" v="198" actId="403"/>
          <ac:spMkLst>
            <pc:docMk/>
            <pc:sldMk cId="2181552393" sldId="292"/>
            <ac:spMk id="6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2:50:25.653" v="19" actId="20577"/>
        <pc:sldMkLst>
          <pc:docMk/>
          <pc:sldMk cId="1537119216" sldId="294"/>
        </pc:sldMkLst>
        <pc:spChg chg="mod">
          <ac:chgData name="william a" userId="c66c7249b60d4ab2" providerId="LiveId" clId="{EB763CD6-CD86-4E13-84AC-252C0C81B48F}" dt="2019-03-01T02:50:25.653" v="19" actId="20577"/>
          <ac:spMkLst>
            <pc:docMk/>
            <pc:sldMk cId="1537119216" sldId="294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09:24.268" v="79" actId="20577"/>
        <pc:sldMkLst>
          <pc:docMk/>
          <pc:sldMk cId="2008525872" sldId="297"/>
        </pc:sldMkLst>
        <pc:spChg chg="mod">
          <ac:chgData name="william a" userId="c66c7249b60d4ab2" providerId="LiveId" clId="{EB763CD6-CD86-4E13-84AC-252C0C81B48F}" dt="2019-03-01T03:09:24.268" v="79" actId="20577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20:18.458" v="392" actId="27636"/>
        <pc:sldMkLst>
          <pc:docMk/>
          <pc:sldMk cId="3274302006" sldId="299"/>
        </pc:sldMkLst>
        <pc:spChg chg="mod">
          <ac:chgData name="william a" userId="c66c7249b60d4ab2" providerId="LiveId" clId="{EB763CD6-CD86-4E13-84AC-252C0C81B48F}" dt="2019-03-01T03:20:18.458" v="392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Sp delSp modSp delAnim modAnim">
        <pc:chgData name="william a" userId="c66c7249b60d4ab2" providerId="LiveId" clId="{EB763CD6-CD86-4E13-84AC-252C0C81B48F}" dt="2019-03-01T04:05:59.893" v="1296" actId="20577"/>
        <pc:sldMkLst>
          <pc:docMk/>
          <pc:sldMk cId="1255962171" sldId="304"/>
        </pc:sldMkLst>
        <pc:spChg chg="add mod">
          <ac:chgData name="william a" userId="c66c7249b60d4ab2" providerId="LiveId" clId="{EB763CD6-CD86-4E13-84AC-252C0C81B48F}" dt="2019-03-01T04:00:40.582" v="1177" actId="1076"/>
          <ac:spMkLst>
            <pc:docMk/>
            <pc:sldMk cId="1255962171" sldId="304"/>
            <ac:spMk id="2" creationId="{8818E63E-1C10-4EDE-BCCF-52B1C304F9BF}"/>
          </ac:spMkLst>
        </pc:spChg>
        <pc:spChg chg="add mod">
          <ac:chgData name="william a" userId="c66c7249b60d4ab2" providerId="LiveId" clId="{EB763CD6-CD86-4E13-84AC-252C0C81B48F}" dt="2019-03-01T04:05:59.893" v="1296" actId="20577"/>
          <ac:spMkLst>
            <pc:docMk/>
            <pc:sldMk cId="1255962171" sldId="304"/>
            <ac:spMk id="3" creationId="{48A9399C-DB6C-46DB-820B-E87A993280A0}"/>
          </ac:spMkLst>
        </pc:spChg>
        <pc:spChg chg="mod">
          <ac:chgData name="william a" userId="c66c7249b60d4ab2" providerId="LiveId" clId="{EB763CD6-CD86-4E13-84AC-252C0C81B48F}" dt="2019-03-01T04:02:16.239" v="1186"/>
          <ac:spMkLst>
            <pc:docMk/>
            <pc:sldMk cId="1255962171" sldId="304"/>
            <ac:spMk id="4" creationId="{E90E9F96-D5DB-4B87-8D63-F04F6830A1CD}"/>
          </ac:spMkLst>
        </pc:spChg>
        <pc:spChg chg="mod">
          <ac:chgData name="william a" userId="c66c7249b60d4ab2" providerId="LiveId" clId="{EB763CD6-CD86-4E13-84AC-252C0C81B48F}" dt="2019-03-01T04:00:30.809" v="1174" actId="20577"/>
          <ac:spMkLst>
            <pc:docMk/>
            <pc:sldMk cId="1255962171" sldId="304"/>
            <ac:spMk id="7" creationId="{B8B9CB14-9CA8-459B-9D55-F45836BFAD29}"/>
          </ac:spMkLst>
        </pc:spChg>
        <pc:spChg chg="del">
          <ac:chgData name="william a" userId="c66c7249b60d4ab2" providerId="LiveId" clId="{EB763CD6-CD86-4E13-84AC-252C0C81B48F}" dt="2019-03-01T04:01:43.571" v="1181" actId="478"/>
          <ac:spMkLst>
            <pc:docMk/>
            <pc:sldMk cId="1255962171" sldId="304"/>
            <ac:spMk id="17" creationId="{2CC66843-857F-492F-8319-8A1E9F90334B}"/>
          </ac:spMkLst>
        </pc:spChg>
        <pc:spChg chg="del mod">
          <ac:chgData name="william a" userId="c66c7249b60d4ab2" providerId="LiveId" clId="{EB763CD6-CD86-4E13-84AC-252C0C81B48F}" dt="2019-03-01T04:01:08.098" v="1180" actId="478"/>
          <ac:spMkLst>
            <pc:docMk/>
            <pc:sldMk cId="1255962171" sldId="304"/>
            <ac:spMk id="19" creationId="{D4845207-8C7B-4856-93E2-D80140FC0601}"/>
          </ac:spMkLst>
        </pc:spChg>
      </pc:sldChg>
      <pc:sldChg chg="modSp">
        <pc:chgData name="william a" userId="c66c7249b60d4ab2" providerId="LiveId" clId="{EB763CD6-CD86-4E13-84AC-252C0C81B48F}" dt="2019-03-01T03:46:21.327" v="689" actId="115"/>
        <pc:sldMkLst>
          <pc:docMk/>
          <pc:sldMk cId="249261420" sldId="308"/>
        </pc:sldMkLst>
        <pc:spChg chg="mod">
          <ac:chgData name="william a" userId="c66c7249b60d4ab2" providerId="LiveId" clId="{EB763CD6-CD86-4E13-84AC-252C0C81B48F}" dt="2019-03-01T03:46:21.327" v="689" actId="115"/>
          <ac:spMkLst>
            <pc:docMk/>
            <pc:sldMk cId="249261420" sldId="308"/>
            <ac:spMk id="3" creationId="{8597F8B1-66DC-42FE-ADC1-8270814C5AB7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4250402509" sldId="309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513000580" sldId="310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637789823" sldId="311"/>
        </pc:sldMkLst>
      </pc:sldChg>
      <pc:sldChg chg="ord">
        <pc:chgData name="william a" userId="c66c7249b60d4ab2" providerId="LiveId" clId="{EB763CD6-CD86-4E13-84AC-252C0C81B48F}" dt="2019-03-01T03:47:27.786" v="702"/>
        <pc:sldMkLst>
          <pc:docMk/>
          <pc:sldMk cId="126883724" sldId="312"/>
        </pc:sldMkLst>
      </pc:sldChg>
      <pc:sldChg chg="modSp ord">
        <pc:chgData name="william a" userId="c66c7249b60d4ab2" providerId="LiveId" clId="{EB763CD6-CD86-4E13-84AC-252C0C81B48F}" dt="2019-03-01T03:47:20.071" v="701" actId="20577"/>
        <pc:sldMkLst>
          <pc:docMk/>
          <pc:sldMk cId="3947892698" sldId="313"/>
        </pc:sldMkLst>
        <pc:spChg chg="mod">
          <ac:chgData name="william a" userId="c66c7249b60d4ab2" providerId="LiveId" clId="{EB763CD6-CD86-4E13-84AC-252C0C81B48F}" dt="2019-03-01T03:47:20.071" v="701" actId="20577"/>
          <ac:spMkLst>
            <pc:docMk/>
            <pc:sldMk cId="3947892698" sldId="313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7:15.199" v="691"/>
          <ac:spMkLst>
            <pc:docMk/>
            <pc:sldMk cId="3947892698" sldId="313"/>
            <ac:spMk id="5" creationId="{00000000-0000-0000-0000-000000000000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324263598" sldId="314"/>
        </pc:sldMkLst>
      </pc:sldChg>
      <pc:sldChg chg="modSp">
        <pc:chgData name="william a" userId="c66c7249b60d4ab2" providerId="LiveId" clId="{EB763CD6-CD86-4E13-84AC-252C0C81B48F}" dt="2019-03-01T03:31:13.623" v="518" actId="113"/>
        <pc:sldMkLst>
          <pc:docMk/>
          <pc:sldMk cId="1247029518" sldId="315"/>
        </pc:sldMkLst>
        <pc:spChg chg="mod">
          <ac:chgData name="william a" userId="c66c7249b60d4ab2" providerId="LiveId" clId="{EB763CD6-CD86-4E13-84AC-252C0C81B48F}" dt="2019-03-01T03:31:13.623" v="518" actId="113"/>
          <ac:spMkLst>
            <pc:docMk/>
            <pc:sldMk cId="1247029518" sldId="315"/>
            <ac:spMk id="5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4:10:29.965" v="1310" actId="20577"/>
        <pc:sldMkLst>
          <pc:docMk/>
          <pc:sldMk cId="1537261357" sldId="326"/>
        </pc:sldMkLst>
        <pc:spChg chg="mod">
          <ac:chgData name="william a" userId="c66c7249b60d4ab2" providerId="LiveId" clId="{EB763CD6-CD86-4E13-84AC-252C0C81B48F}" dt="2019-03-01T04:10:29.965" v="1310" actId="20577"/>
          <ac:spMkLst>
            <pc:docMk/>
            <pc:sldMk cId="1537261357" sldId="326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07.393" v="997" actId="6549"/>
        <pc:sldMkLst>
          <pc:docMk/>
          <pc:sldMk cId="3264001291" sldId="328"/>
        </pc:sldMkLst>
        <pc:spChg chg="mod">
          <ac:chgData name="william a" userId="c66c7249b60d4ab2" providerId="LiveId" clId="{EB763CD6-CD86-4E13-84AC-252C0C81B48F}" dt="2019-03-01T03:54:07.393" v="997" actId="6549"/>
          <ac:spMkLst>
            <pc:docMk/>
            <pc:sldMk cId="3264001291" sldId="328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31.536" v="1016" actId="14100"/>
        <pc:sldMkLst>
          <pc:docMk/>
          <pc:sldMk cId="965981008" sldId="329"/>
        </pc:sldMkLst>
        <pc:spChg chg="mod">
          <ac:chgData name="william a" userId="c66c7249b60d4ab2" providerId="LiveId" clId="{EB763CD6-CD86-4E13-84AC-252C0C81B48F}" dt="2019-03-01T03:54:31.536" v="1016" actId="14100"/>
          <ac:spMkLst>
            <pc:docMk/>
            <pc:sldMk cId="965981008" sldId="329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4:51.638" v="1029" actId="14100"/>
        <pc:sldMkLst>
          <pc:docMk/>
          <pc:sldMk cId="3303701694" sldId="331"/>
        </pc:sldMkLst>
        <pc:spChg chg="mod">
          <ac:chgData name="william a" userId="c66c7249b60d4ab2" providerId="LiveId" clId="{EB763CD6-CD86-4E13-84AC-252C0C81B48F}" dt="2019-03-01T03:54:51.638" v="1029" actId="14100"/>
          <ac:spMkLst>
            <pc:docMk/>
            <pc:sldMk cId="3303701694" sldId="331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5:43.866" v="1042" actId="14100"/>
        <pc:sldMkLst>
          <pc:docMk/>
          <pc:sldMk cId="3842361394" sldId="332"/>
        </pc:sldMkLst>
        <pc:spChg chg="mod">
          <ac:chgData name="william a" userId="c66c7249b60d4ab2" providerId="LiveId" clId="{EB763CD6-CD86-4E13-84AC-252C0C81B48F}" dt="2019-03-01T03:55:43.866" v="1042" actId="14100"/>
          <ac:spMkLst>
            <pc:docMk/>
            <pc:sldMk cId="3842361394" sldId="332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5:36.067" v="1040" actId="108"/>
          <ac:spMkLst>
            <pc:docMk/>
            <pc:sldMk cId="3842361394" sldId="332"/>
            <ac:spMk id="3" creationId="{7FE93C04-61B5-4697-9BDA-9996C73AA4C1}"/>
          </ac:spMkLst>
        </pc:spChg>
      </pc:sldChg>
      <pc:sldChg chg="addSp delSp modSp add del modTransition">
        <pc:chgData name="william a" userId="c66c7249b60d4ab2" providerId="LiveId" clId="{EB763CD6-CD86-4E13-84AC-252C0C81B48F}" dt="2019-03-01T03:48:46.010" v="745"/>
        <pc:sldMkLst>
          <pc:docMk/>
          <pc:sldMk cId="2052838517" sldId="334"/>
        </pc:sldMkLst>
        <pc:spChg chg="add mod">
          <ac:chgData name="william a" userId="c66c7249b60d4ab2" providerId="LiveId" clId="{EB763CD6-CD86-4E13-84AC-252C0C81B48F}" dt="2019-03-01T03:48:37.902" v="744" actId="20577"/>
          <ac:spMkLst>
            <pc:docMk/>
            <pc:sldMk cId="2052838517" sldId="334"/>
            <ac:spMk id="2" creationId="{A142EB46-D0F2-4A77-85A1-6FD48128CE8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4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5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6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7" creationId="{00000000-0000-0000-0000-000000000000}"/>
          </ac:spMkLst>
        </pc:spChg>
      </pc:sldChg>
      <pc:sldChg chg="modSp modTransition">
        <pc:chgData name="william a" userId="c66c7249b60d4ab2" providerId="LiveId" clId="{EB763CD6-CD86-4E13-84AC-252C0C81B48F}" dt="2019-03-01T03:50:13.020" v="765"/>
        <pc:sldMkLst>
          <pc:docMk/>
          <pc:sldMk cId="3065506444" sldId="335"/>
        </pc:sldMkLst>
        <pc:spChg chg="mod">
          <ac:chgData name="william a" userId="c66c7249b60d4ab2" providerId="LiveId" clId="{EB763CD6-CD86-4E13-84AC-252C0C81B48F}" dt="2019-03-01T03:49:38.341" v="759" actId="20577"/>
          <ac:spMkLst>
            <pc:docMk/>
            <pc:sldMk cId="3065506444" sldId="335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9:46.543" v="761" actId="6549"/>
          <ac:spMkLst>
            <pc:docMk/>
            <pc:sldMk cId="3065506444" sldId="335"/>
            <ac:spMk id="7" creationId="{05891812-8180-484D-ADAF-F96E98CC00E3}"/>
          </ac:spMkLst>
        </pc:spChg>
        <pc:picChg chg="mod">
          <ac:chgData name="william a" userId="c66c7249b60d4ab2" providerId="LiveId" clId="{EB763CD6-CD86-4E13-84AC-252C0C81B48F}" dt="2019-03-01T03:49:24.350" v="755" actId="14826"/>
          <ac:picMkLst>
            <pc:docMk/>
            <pc:sldMk cId="3065506444" sldId="335"/>
            <ac:picMk id="6" creationId="{352A625D-D974-4A41-BBDA-F8A6601B8ED1}"/>
          </ac:picMkLst>
        </pc:picChg>
        <pc:picChg chg="ord">
          <ac:chgData name="william a" userId="c66c7249b60d4ab2" providerId="LiveId" clId="{EB763CD6-CD86-4E13-84AC-252C0C81B48F}" dt="2019-03-01T03:49:58.090" v="763" actId="166"/>
          <ac:picMkLst>
            <pc:docMk/>
            <pc:sldMk cId="3065506444" sldId="335"/>
            <ac:picMk id="9" creationId="{F940FAFE-1C5D-41AC-ABFE-23B62BFF3481}"/>
          </ac:picMkLst>
        </pc:picChg>
        <pc:picChg chg="mod">
          <ac:chgData name="william a" userId="c66c7249b60d4ab2" providerId="LiveId" clId="{EB763CD6-CD86-4E13-84AC-252C0C81B48F}" dt="2019-03-01T03:50:05.050" v="764" actId="1076"/>
          <ac:picMkLst>
            <pc:docMk/>
            <pc:sldMk cId="3065506444" sldId="335"/>
            <ac:picMk id="10" creationId="{A46ABE1B-7E44-42F0-AE12-CE8CD50BC023}"/>
          </ac:picMkLst>
        </pc:picChg>
      </pc:sldChg>
      <pc:sldChg chg="modSp">
        <pc:chgData name="william a" userId="c66c7249b60d4ab2" providerId="LiveId" clId="{EB763CD6-CD86-4E13-84AC-252C0C81B48F}" dt="2019-03-01T03:50:22.936" v="766" actId="14100"/>
        <pc:sldMkLst>
          <pc:docMk/>
          <pc:sldMk cId="1965489894" sldId="336"/>
        </pc:sldMkLst>
        <pc:spChg chg="mod">
          <ac:chgData name="william a" userId="c66c7249b60d4ab2" providerId="LiveId" clId="{EB763CD6-CD86-4E13-84AC-252C0C81B48F}" dt="2019-03-01T03:50:22.936" v="766" actId="14100"/>
          <ac:spMkLst>
            <pc:docMk/>
            <pc:sldMk cId="1965489894" sldId="336"/>
            <ac:spMk id="4" creationId="{00000000-0000-0000-0000-000000000000}"/>
          </ac:spMkLst>
        </pc:spChg>
      </pc:sldChg>
      <pc:sldChg chg="modSp modAnim">
        <pc:chgData name="william a" userId="c66c7249b60d4ab2" providerId="LiveId" clId="{EB763CD6-CD86-4E13-84AC-252C0C81B48F}" dt="2019-03-01T03:57:25.427" v="1121" actId="688"/>
        <pc:sldMkLst>
          <pc:docMk/>
          <pc:sldMk cId="3505153586" sldId="337"/>
        </pc:sldMkLst>
        <pc:spChg chg="mod">
          <ac:chgData name="william a" userId="c66c7249b60d4ab2" providerId="LiveId" clId="{EB763CD6-CD86-4E13-84AC-252C0C81B48F}" dt="2019-03-01T03:57:19.827" v="1120" actId="688"/>
          <ac:spMkLst>
            <pc:docMk/>
            <pc:sldMk cId="3505153586" sldId="337"/>
            <ac:spMk id="30" creationId="{18A489D0-2A9A-4E93-9472-66F92D257CA4}"/>
          </ac:spMkLst>
        </pc:spChg>
        <pc:spChg chg="mod">
          <ac:chgData name="william a" userId="c66c7249b60d4ab2" providerId="LiveId" clId="{EB763CD6-CD86-4E13-84AC-252C0C81B48F}" dt="2019-03-01T03:57:25.427" v="1121" actId="688"/>
          <ac:spMkLst>
            <pc:docMk/>
            <pc:sldMk cId="3505153586" sldId="337"/>
            <ac:spMk id="31" creationId="{BB268E13-8D42-458F-B828-7AD8AF599BCE}"/>
          </ac:spMkLst>
        </pc:spChg>
      </pc:sldChg>
      <pc:sldChg chg="delSp modSp add">
        <pc:chgData name="william a" userId="c66c7249b60d4ab2" providerId="LiveId" clId="{EB763CD6-CD86-4E13-84AC-252C0C81B48F}" dt="2019-03-01T03:56:26.807" v="1114" actId="1076"/>
        <pc:sldMkLst>
          <pc:docMk/>
          <pc:sldMk cId="1284511476" sldId="341"/>
        </pc:sldMkLst>
        <pc:spChg chg="mod">
          <ac:chgData name="william a" userId="c66c7249b60d4ab2" providerId="LiveId" clId="{EB763CD6-CD86-4E13-84AC-252C0C81B48F}" dt="2019-03-01T03:56:26.807" v="1114" actId="1076"/>
          <ac:spMkLst>
            <pc:docMk/>
            <pc:sldMk cId="1284511476" sldId="341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6:04.059" v="1048" actId="108"/>
          <ac:spMkLst>
            <pc:docMk/>
            <pc:sldMk cId="1284511476" sldId="341"/>
            <ac:spMk id="3" creationId="{7FE93C04-61B5-4697-9BDA-9996C73AA4C1}"/>
          </ac:spMkLst>
        </pc:spChg>
        <pc:spChg chg="del">
          <ac:chgData name="william a" userId="c66c7249b60d4ab2" providerId="LiveId" clId="{EB763CD6-CD86-4E13-84AC-252C0C81B48F}" dt="2019-03-01T03:56:06.053" v="1049" actId="478"/>
          <ac:spMkLst>
            <pc:docMk/>
            <pc:sldMk cId="1284511476" sldId="341"/>
            <ac:spMk id="5" creationId="{74B85902-88EE-48E5-9097-3FA8697BD83E}"/>
          </ac:spMkLst>
        </pc:spChg>
      </pc:sldChg>
      <pc:sldMasterChg chg="add del addSldLayout delSldLayout">
        <pc:chgData name="william a" userId="c66c7249b60d4ab2" providerId="LiveId" clId="{EB763CD6-CD86-4E13-84AC-252C0C81B48F}" dt="2019-03-01T03:47:41.369" v="727" actId="2696"/>
        <pc:sldMasterMkLst>
          <pc:docMk/>
          <pc:sldMasterMk cId="2418353020" sldId="2147483667"/>
        </pc:sldMasterMkLst>
        <pc:sldLayoutChg chg="add del">
          <pc:chgData name="william a" userId="c66c7249b60d4ab2" providerId="LiveId" clId="{EB763CD6-CD86-4E13-84AC-252C0C81B48F}" dt="2019-03-01T03:47:41.369" v="727" actId="2696"/>
          <pc:sldLayoutMkLst>
            <pc:docMk/>
            <pc:sldMasterMk cId="2418353020" sldId="2147483667"/>
            <pc:sldLayoutMk cId="4249820156" sldId="2147483668"/>
          </pc:sldLayoutMkLst>
        </pc:sldLayoutChg>
        <pc:sldLayoutChg chg="add del">
          <pc:chgData name="william a" userId="c66c7249b60d4ab2" providerId="LiveId" clId="{EB763CD6-CD86-4E13-84AC-252C0C81B48F}" dt="2019-03-01T03:47:41.366" v="726" actId="2696"/>
          <pc:sldLayoutMkLst>
            <pc:docMk/>
            <pc:sldMasterMk cId="2418353020" sldId="2147483667"/>
            <pc:sldLayoutMk cId="1070169093" sldId="2147483669"/>
          </pc:sldLayoutMkLst>
        </pc:sldLayoutChg>
        <pc:sldLayoutChg chg="add del">
          <pc:chgData name="william a" userId="c66c7249b60d4ab2" providerId="LiveId" clId="{EB763CD6-CD86-4E13-84AC-252C0C81B48F}" dt="2019-03-01T03:47:41.362" v="725" actId="2696"/>
          <pc:sldLayoutMkLst>
            <pc:docMk/>
            <pc:sldMasterMk cId="2418353020" sldId="2147483667"/>
            <pc:sldLayoutMk cId="4114565870" sldId="2147483670"/>
          </pc:sldLayoutMkLst>
        </pc:sldLayoutChg>
        <pc:sldLayoutChg chg="add del">
          <pc:chgData name="william a" userId="c66c7249b60d4ab2" providerId="LiveId" clId="{EB763CD6-CD86-4E13-84AC-252C0C81B48F}" dt="2019-03-01T03:47:41.359" v="724" actId="2696"/>
          <pc:sldLayoutMkLst>
            <pc:docMk/>
            <pc:sldMasterMk cId="2418353020" sldId="2147483667"/>
            <pc:sldLayoutMk cId="4249644304" sldId="2147483671"/>
          </pc:sldLayoutMkLst>
        </pc:sldLayoutChg>
        <pc:sldLayoutChg chg="add del">
          <pc:chgData name="william a" userId="c66c7249b60d4ab2" providerId="LiveId" clId="{EB763CD6-CD86-4E13-84AC-252C0C81B48F}" dt="2019-03-01T03:47:41.356" v="723" actId="2696"/>
          <pc:sldLayoutMkLst>
            <pc:docMk/>
            <pc:sldMasterMk cId="2418353020" sldId="2147483667"/>
            <pc:sldLayoutMk cId="219503651" sldId="2147483672"/>
          </pc:sldLayoutMkLst>
        </pc:sldLayoutChg>
        <pc:sldLayoutChg chg="add del">
          <pc:chgData name="william a" userId="c66c7249b60d4ab2" providerId="LiveId" clId="{EB763CD6-CD86-4E13-84AC-252C0C81B48F}" dt="2019-03-01T03:47:41.354" v="722" actId="2696"/>
          <pc:sldLayoutMkLst>
            <pc:docMk/>
            <pc:sldMasterMk cId="2418353020" sldId="2147483667"/>
            <pc:sldLayoutMk cId="1412714733" sldId="2147483673"/>
          </pc:sldLayoutMkLst>
        </pc:sldLayoutChg>
        <pc:sldLayoutChg chg="add del">
          <pc:chgData name="william a" userId="c66c7249b60d4ab2" providerId="LiveId" clId="{EB763CD6-CD86-4E13-84AC-252C0C81B48F}" dt="2019-03-01T03:47:41.351" v="721" actId="2696"/>
          <pc:sldLayoutMkLst>
            <pc:docMk/>
            <pc:sldMasterMk cId="2418353020" sldId="2147483667"/>
            <pc:sldLayoutMk cId="2712869577" sldId="2147483674"/>
          </pc:sldLayoutMkLst>
        </pc:sldLayoutChg>
        <pc:sldLayoutChg chg="add del">
          <pc:chgData name="william a" userId="c66c7249b60d4ab2" providerId="LiveId" clId="{EB763CD6-CD86-4E13-84AC-252C0C81B48F}" dt="2019-03-01T03:47:41.349" v="720" actId="2696"/>
          <pc:sldLayoutMkLst>
            <pc:docMk/>
            <pc:sldMasterMk cId="2418353020" sldId="2147483667"/>
            <pc:sldLayoutMk cId="3163485168" sldId="2147483675"/>
          </pc:sldLayoutMkLst>
        </pc:sldLayoutChg>
        <pc:sldLayoutChg chg="add del">
          <pc:chgData name="william a" userId="c66c7249b60d4ab2" providerId="LiveId" clId="{EB763CD6-CD86-4E13-84AC-252C0C81B48F}" dt="2019-03-01T03:47:41.347" v="719" actId="2696"/>
          <pc:sldLayoutMkLst>
            <pc:docMk/>
            <pc:sldMasterMk cId="2418353020" sldId="2147483667"/>
            <pc:sldLayoutMk cId="4190474639" sldId="2147483676"/>
          </pc:sldLayoutMkLst>
        </pc:sldLayoutChg>
        <pc:sldLayoutChg chg="add del">
          <pc:chgData name="william a" userId="c66c7249b60d4ab2" providerId="LiveId" clId="{EB763CD6-CD86-4E13-84AC-252C0C81B48F}" dt="2019-03-01T03:47:41.345" v="718" actId="2696"/>
          <pc:sldLayoutMkLst>
            <pc:docMk/>
            <pc:sldMasterMk cId="2418353020" sldId="2147483667"/>
            <pc:sldLayoutMk cId="2037505121" sldId="2147483677"/>
          </pc:sldLayoutMkLst>
        </pc:sldLayoutChg>
        <pc:sldLayoutChg chg="add del">
          <pc:chgData name="william a" userId="c66c7249b60d4ab2" providerId="LiveId" clId="{EB763CD6-CD86-4E13-84AC-252C0C81B48F}" dt="2019-03-01T03:47:41.344" v="717" actId="2696"/>
          <pc:sldLayoutMkLst>
            <pc:docMk/>
            <pc:sldMasterMk cId="2418353020" sldId="2147483667"/>
            <pc:sldLayoutMk cId="2433585724" sldId="214748367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pport.microsoft.com/default.aspx/kb/222135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releases/download/wide-world-importers-v1.0/WideWorldImporters-Full.bak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799" y="292102"/>
            <a:ext cx="9047085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5400" dirty="0"/>
              <a:t>I just wasn’t very good.</a:t>
            </a:r>
          </a:p>
          <a:p>
            <a:pPr marL="0" indent="0">
              <a:buNone/>
            </a:pPr>
            <a:r>
              <a:rPr lang="en-US" altLang="en-US" sz="54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54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54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54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" y="8523"/>
            <a:ext cx="5114479" cy="6819305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-1"/>
            <a:ext cx="4078750" cy="68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04186"/>
            <a:ext cx="9372600" cy="2310414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800" dirty="0"/>
            </a:br>
            <a:r>
              <a:rPr lang="en-US" altLang="en-US" sz="48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6000" dirty="0"/>
            </a:br>
            <a:r>
              <a:rPr lang="en-US" altLang="en-US" sz="6000" dirty="0"/>
              <a:t>aren’t the same thing.</a:t>
            </a:r>
          </a:p>
          <a:p>
            <a:pPr marL="0" indent="0">
              <a:buNone/>
            </a:pPr>
            <a:r>
              <a:rPr lang="en-US" altLang="en-US" sz="7200" dirty="0"/>
              <a:t>Who’s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72" y="2911876"/>
            <a:ext cx="5276628" cy="39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0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0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000" dirty="0"/>
              <a:t>I stopped pointing out roadblocks, </a:t>
            </a:r>
            <a:br>
              <a:rPr lang="en-US" altLang="en-US" sz="4000" dirty="0"/>
            </a:br>
            <a:r>
              <a:rPr lang="en-US" altLang="en-US" sz="40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0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0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0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0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007442" y="136525"/>
            <a:ext cx="10862003" cy="6335296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800" dirty="0"/>
              <a:t>if your own house isn’t full </a:t>
            </a:r>
            <a:br>
              <a:rPr lang="en-US" altLang="en-US" sz="4800" dirty="0"/>
            </a:br>
            <a:r>
              <a:rPr lang="en-US" altLang="en-US" sz="4800" dirty="0"/>
              <a:t>of the tools of your trade </a:t>
            </a:r>
            <a:br>
              <a:rPr lang="en-US" altLang="en-US" sz="4800" dirty="0"/>
            </a:br>
            <a:r>
              <a:rPr lang="en-US" altLang="en-US" sz="4800" dirty="0"/>
              <a:t>and your own projects.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800" dirty="0"/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740" y="206188"/>
            <a:ext cx="1140780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or the .NET Foundation and other local user groups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and other tech organizations for your field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your local User Group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	(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 conference: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	congrats, you’re already here!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your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7049" y="343929"/>
            <a:ext cx="11236009" cy="435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beginner-level, even if nobody reads it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Activ8 Conference!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2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Server Tooling 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How to Get SQL Server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DR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Security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pass up an opportunity to give a sincere "Great job!"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</a:t>
            </a:r>
            <a:r>
              <a:rPr lang="en-US" sz="4800" strike="sngStrike" dirty="0"/>
              <a:t>Caffeinate</a:t>
            </a:r>
            <a:r>
              <a:rPr lang="en-US" sz="4800" dirty="0"/>
              <a:t>. Activate!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Microsoft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  <a:p>
            <a:r>
              <a:rPr lang="en-US" sz="3400" dirty="0"/>
              <a:t>Appropriate as a front end ONLY. Store your data in a DB!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4400" dirty="0"/>
              <a:t>NoSQL isn’t a product, it’s a category, similar to “Big data”</a:t>
            </a:r>
          </a:p>
          <a:p>
            <a:pPr lvl="1" fontAlgn="ctr"/>
            <a:r>
              <a:rPr lang="en-US" sz="4000" dirty="0"/>
              <a:t>Big data storage: Apache Hadoop, Azure Blob Storage, Spark</a:t>
            </a:r>
          </a:p>
          <a:p>
            <a:pPr lvl="1" fontAlgn="ctr"/>
            <a:r>
              <a:rPr lang="en-US" sz="4000" dirty="0"/>
              <a:t>NoSQL platform examples: Azure </a:t>
            </a:r>
            <a:r>
              <a:rPr lang="en-US" sz="4000" dirty="0" err="1"/>
              <a:t>CosmosDB</a:t>
            </a:r>
            <a:r>
              <a:rPr lang="en-US" sz="4000" dirty="0"/>
              <a:t>, MongoDB, Amazon DynamoDB, Gremlin</a:t>
            </a:r>
          </a:p>
          <a:p>
            <a:pPr lvl="2" fontAlgn="ctr"/>
            <a:r>
              <a:rPr lang="en-US" sz="3600" dirty="0"/>
              <a:t>Amazon, Facebook, Google, Twitter have their own platforms</a:t>
            </a:r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characteristics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Eventual Consistency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8165"/>
            <a:ext cx="10818181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 that has API’s for MongoDB, SQL, others. </a:t>
            </a:r>
            <a:br>
              <a:rPr lang="en-US" sz="3600" dirty="0"/>
            </a:br>
            <a:r>
              <a:rPr lang="en-US" sz="3600" dirty="0"/>
              <a:t>Consider it for mobile apps!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marL="0" indent="0" fontAlgn="ctr">
              <a:buNone/>
            </a:pPr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The tools to dev in the Microsoft ecosystem </a:t>
            </a:r>
            <a:br>
              <a:rPr lang="en-US" sz="4400" dirty="0"/>
            </a:br>
            <a:r>
              <a:rPr lang="en-US" sz="4400" b="1" dirty="0"/>
              <a:t>are all free</a:t>
            </a:r>
            <a:r>
              <a:rPr lang="en-US" sz="44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2"/>
              </a:rPr>
              <a:t>SSMS</a:t>
            </a:r>
            <a:r>
              <a:rPr lang="en-US" sz="40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3"/>
              </a:rPr>
              <a:t>SSDT</a:t>
            </a:r>
            <a:r>
              <a:rPr lang="en-US" sz="4000" dirty="0"/>
              <a:t> (for SSRS, SSIS, SSAS, also for Database Projects) </a:t>
            </a:r>
            <a:r>
              <a:rPr lang="en-US" sz="3600" dirty="0"/>
              <a:t> (installs a shell of Visual Studio)</a:t>
            </a:r>
            <a:endParaRPr lang="en-US" sz="4000" dirty="0"/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4"/>
              </a:rPr>
              <a:t>Visual Studio Community Edition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or </a:t>
            </a:r>
            <a:r>
              <a:rPr lang="en-US" sz="4000" dirty="0">
                <a:hlinkClick r:id="rId4"/>
              </a:rPr>
              <a:t>Visual Studio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Heads up – avoid using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Use Windows </a:t>
            </a:r>
            <a:r>
              <a:rPr lang="en-US" sz="3600" dirty="0" err="1">
                <a:latin typeface="Panton" panose="00000500000000000000" pitchFamily="50" charset="0"/>
              </a:rPr>
              <a:t>Auth</a:t>
            </a:r>
            <a:r>
              <a:rPr lang="en-US" sz="3600" dirty="0">
                <a:latin typeface="Panton" panose="00000500000000000000" pitchFamily="50" charset="0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8000" dirty="0"/>
              <a:t>I Was Once</a:t>
            </a:r>
          </a:p>
          <a:p>
            <a:pPr marL="0" indent="0">
              <a:buNone/>
            </a:pPr>
            <a:r>
              <a:rPr lang="en-US" altLang="en-US" sz="8000" dirty="0"/>
              <a:t>A Very </a:t>
            </a:r>
          </a:p>
          <a:p>
            <a:pPr marL="0" indent="0">
              <a:buNone/>
            </a:pPr>
            <a:r>
              <a:rPr lang="en-US" altLang="en-US" sz="8000" dirty="0"/>
              <a:t>Crappy</a:t>
            </a:r>
          </a:p>
          <a:p>
            <a:pPr marL="0" indent="0">
              <a:buNone/>
            </a:pPr>
            <a:r>
              <a:rPr lang="en-US" altLang="en-US" sz="8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  <a:r>
              <a:rPr lang="en-US" sz="2800" dirty="0"/>
              <a:t> , or read-only/nighty reporting DB’s</a:t>
            </a:r>
            <a:endParaRPr lang="en-US" sz="2800" b="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50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sz="3800" u="sng" dirty="0"/>
              <a:t>https://github.com/williamadba/Public-Presentations</a:t>
            </a:r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  <a:p>
            <a:endParaRPr lang="en-US" sz="3600" dirty="0"/>
          </a:p>
          <a:p>
            <a:r>
              <a:rPr lang="en-US" sz="3600" dirty="0"/>
              <a:t>Microsoft also publishes a full-featured sample database:</a:t>
            </a:r>
          </a:p>
          <a:p>
            <a:pPr lvl="1"/>
            <a:r>
              <a:rPr lang="en-US" sz="3200" dirty="0"/>
              <a:t>WideWorldImporters: </a:t>
            </a:r>
            <a:r>
              <a:rPr lang="en-US" b="1" dirty="0">
                <a:hlinkClick r:id="rId2"/>
              </a:rPr>
              <a:t>WideWorldImporters-</a:t>
            </a:r>
            <a:r>
              <a:rPr lang="en-US" b="1" dirty="0" err="1">
                <a:hlinkClick r:id="rId2"/>
              </a:rPr>
              <a:t>Full.bak</a:t>
            </a:r>
            <a:r>
              <a:rPr lang="en-US" b="1" dirty="0"/>
              <a:t> </a:t>
            </a:r>
            <a:r>
              <a:rPr lang="en-US" dirty="0"/>
              <a:t>(restores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TSQL.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9932" y="42909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Side projects?</a:t>
            </a:r>
          </a:p>
          <a:p>
            <a:pPr marL="0" indent="0">
              <a:buNone/>
            </a:pPr>
            <a:r>
              <a:rPr lang="en-US" altLang="en-US" sz="48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800" dirty="0"/>
              <a:t>Certification exams?</a:t>
            </a:r>
          </a:p>
          <a:p>
            <a:pPr marL="0" indent="0">
              <a:buNone/>
            </a:pPr>
            <a:r>
              <a:rPr lang="en-US" altLang="en-US" sz="48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800" dirty="0"/>
              <a:t>Nope.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</a:t>
            </a:r>
            <a:r>
              <a:rPr lang="en-US" sz="3600">
                <a:latin typeface="Panton" panose="00000500000000000000" pitchFamily="50" charset="0"/>
              </a:rPr>
              <a:t>/De-Normalized</a:t>
            </a:r>
            <a:endParaRPr lang="en-US" sz="3600" dirty="0">
              <a:latin typeface="Panton" panose="00000500000000000000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 (this is bad)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transactions,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Difficult to handle types attributes (will demonstrate)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Deduplicates data, enforces 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and store complex relationships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Express 1-to-Many relationships by adding rows (this is good, programmatic)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3NF (Third Normal Form)  is most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5571083" y="3429000"/>
            <a:ext cx="639601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999125" y="1605331"/>
            <a:ext cx="785502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351663" y="3560620"/>
            <a:ext cx="7562170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5197929" y="2425957"/>
            <a:ext cx="6023446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421079" y="2823098"/>
            <a:ext cx="6249879" cy="206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u="sng" dirty="0" err="1"/>
              <a:t>StudentPhone</a:t>
            </a:r>
            <a:r>
              <a:rPr lang="en-US" sz="2400" dirty="0"/>
              <a:t> 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sz="2400" u="sng" dirty="0" err="1"/>
              <a:t>PhoneType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595891" y="150606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Lucida Grande"/>
              </a:rPr>
              <a:t>SQL Server 2017 Administration Inside Out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Published Feb 19, 2018 by Microsoft Press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17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5796"/>
            <a:ext cx="6955336" cy="1738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01210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8" y="877224"/>
            <a:ext cx="11564197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4999" y="213064"/>
            <a:ext cx="8828103" cy="430567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635279" cy="49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400300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4065</Words>
  <Application>Microsoft Office PowerPoint</Application>
  <PresentationFormat>Widescreen</PresentationFormat>
  <Paragraphs>690</Paragraphs>
  <Slides>74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Consolas</vt:lpstr>
      <vt:lpstr>Calibri</vt:lpstr>
      <vt:lpstr>Segoe UI</vt:lpstr>
      <vt:lpstr>ヒラギノ角ゴ ProN W3</vt:lpstr>
      <vt:lpstr>Panton</vt:lpstr>
      <vt:lpstr>Lucida Grande</vt:lpstr>
      <vt:lpstr>DaxOT-Regular</vt:lpstr>
      <vt:lpstr>Lucida Sans Unicode</vt:lpstr>
      <vt:lpstr>Arial</vt:lpstr>
      <vt:lpstr>Wingdings</vt:lpstr>
      <vt:lpstr>Calibri Light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NoSQL</vt:lpstr>
      <vt:lpstr>PaaS Revolution</vt:lpstr>
      <vt:lpstr>How to get SQL Server - Editions</vt:lpstr>
      <vt:lpstr>How to get SQL Server - Tools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MS SQL File Basics</vt:lpstr>
      <vt:lpstr>MS SQL Backup Basics</vt:lpstr>
      <vt:lpstr>Database Recovery Model and the Transaction Log</vt:lpstr>
      <vt:lpstr>Database Recovery Model</vt:lpstr>
      <vt:lpstr>The Microsoft SQL Server Transaction Log</vt:lpstr>
      <vt:lpstr>Database Recovery Model</vt:lpstr>
      <vt:lpstr>Basics of TSQL</vt:lpstr>
      <vt:lpstr>Basics of SQL</vt:lpstr>
      <vt:lpstr>Basics of SQL</vt:lpstr>
      <vt:lpstr>SQL Examples</vt:lpstr>
      <vt:lpstr>Basics of SQL</vt:lpstr>
      <vt:lpstr>Comments</vt:lpstr>
      <vt:lpstr>Basics of SQL</vt:lpstr>
      <vt:lpstr>Basics of SQL</vt:lpstr>
      <vt:lpstr>Joins</vt:lpstr>
      <vt:lpstr>Flatten Tables vs Normalized Tables</vt:lpstr>
      <vt:lpstr>Normalized Table Design</vt:lpstr>
      <vt:lpstr>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</cp:lastModifiedBy>
  <cp:revision>2</cp:revision>
  <dcterms:created xsi:type="dcterms:W3CDTF">2018-02-17T21:51:26Z</dcterms:created>
  <dcterms:modified xsi:type="dcterms:W3CDTF">2019-03-01T04:10:37Z</dcterms:modified>
</cp:coreProperties>
</file>